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847A9-FD2F-4643-8765-21A045639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4673DD-8324-4B63-B444-D4AD24A9D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A73AA9-60AD-4368-B498-245B10D6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970F-4472-4FA9-8A75-CA9BE3AED3D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50222-5815-447D-BCD3-1A8AEE0A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F89ADF-5658-42A2-9EE3-26E842FE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570C-DD40-4429-8FE9-2E35CA5D5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0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B7E75-64C0-4216-A659-A10EC5BD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2D2C04-BE48-4ECD-936E-1A59E78CA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01239F-FF15-4F6D-BEFC-BA91C4392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970F-4472-4FA9-8A75-CA9BE3AED3D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26A4A-2BB8-4657-ACB0-BAB50D8A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B457F9-679A-42BE-895C-B5D87ADC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570C-DD40-4429-8FE9-2E35CA5D5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6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4DDCA0-5E08-40F8-B808-D47AF2D13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48EC91-4C77-4A5C-955C-BB047D20F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2C6E0-C425-48EF-891D-4C1E336D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970F-4472-4FA9-8A75-CA9BE3AED3D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9C7772-8893-46A5-85C2-57C0450A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34F93-7522-4645-82F5-1143B797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570C-DD40-4429-8FE9-2E35CA5D5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75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9BB11-06C4-46C2-B01B-E5D74AFB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A21AC-FB9B-436D-AEBD-5DFBD6E75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2647AF-BC89-49E4-AA9B-086AAC4E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970F-4472-4FA9-8A75-CA9BE3AED3D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F1B27C-70FC-4FEC-92F4-4CDCDFF0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8DF0F1-FA75-4045-9297-3E7C3DD3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570C-DD40-4429-8FE9-2E35CA5D5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16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A395D-86A9-4AA1-A1E9-D3195D4FA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889F0E-E4C6-4952-9953-D3C7D06C7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79E100-15E6-4C94-96F1-D5EB2580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970F-4472-4FA9-8A75-CA9BE3AED3D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51CAD4-6D1E-4FB6-9BFE-5D3C2C2D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DE47A-F66F-49D9-A7E6-E60605CB2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570C-DD40-4429-8FE9-2E35CA5D5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3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6FDB0-450C-47B3-9E42-892553A5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9DB105-F76C-4B9A-A88C-1B82B38A0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6CD6C3-D91B-4BFC-A3EF-F1963416E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E466B5-3422-4FCA-8FEA-2384843D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970F-4472-4FA9-8A75-CA9BE3AED3D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E851EF-1264-4D59-AECD-0C50E33A3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21B2A-E28C-41F3-BB8A-8D3D4B71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570C-DD40-4429-8FE9-2E35CA5D5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2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21F96-522F-4699-88AB-C53AD5BB9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1A66CD-5130-44EB-A834-D0E54E825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25E4AE-F01F-4807-93C5-0710FA441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3265CA-B1A9-451B-9D61-A7BE752C5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4131C4-C4CF-4EC2-A735-069B00EC7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644A8B-F896-4B78-9D48-DC4E83EF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970F-4472-4FA9-8A75-CA9BE3AED3D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B00BBF-4EA7-4D05-9892-86F0E05B3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274076-EC9A-462A-B588-9995EEE1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570C-DD40-4429-8FE9-2E35CA5D5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9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BB75F-AC2C-4276-9E97-774FEACE6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3A92F0-8709-447A-8292-2384D105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970F-4472-4FA9-8A75-CA9BE3AED3D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731A53-42FC-4463-B386-CBFD95843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9AE9D-5F85-442C-A46A-3D8E8FB1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570C-DD40-4429-8FE9-2E35CA5D5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0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7B1C4C-A57C-4EBF-A027-BF689539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970F-4472-4FA9-8A75-CA9BE3AED3D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FD540C-6147-4DD9-84DD-9CC77B64C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E2ECD1-9E02-4F4C-8707-AACFD2E1C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570C-DD40-4429-8FE9-2E35CA5D5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9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8142D-ABB9-47BF-AB32-CBB3C9586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7D2261-3AE0-489B-9EA5-E0E4609A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44C284-8E14-4746-89D6-3B98067F4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8A41BF-62C5-430B-A192-3C64F70D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970F-4472-4FA9-8A75-CA9BE3AED3D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B39D12-438A-44F6-B0B1-5A62DABA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B7CE16-2950-4539-9F68-1E3759E7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570C-DD40-4429-8FE9-2E35CA5D5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6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3D22A-4C0D-4FEB-8D73-3EF99F8B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26EA02-9E85-4FE5-AD5D-FD18EEB2F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16C2DC-B3EF-4F28-85E6-6E0B65B3A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3AD13E-0496-4619-98E3-B74330F9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970F-4472-4FA9-8A75-CA9BE3AED3D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3392F3-E5D6-4A9A-BB23-1A05120B0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C0D8C3-848A-4112-B2C6-626A5EE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570C-DD40-4429-8FE9-2E35CA5D5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9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7621-29C2-4E18-94A5-E44F36A35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561DA8-DD90-4A05-89DD-8BFA57175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6902C7-D5BE-47DB-88FB-085135650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0970F-4472-4FA9-8A75-CA9BE3AED3D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871-527B-46F0-81BC-0CBA36BC1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1448B0-45D8-4C45-8FAB-4E6E8972C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570C-DD40-4429-8FE9-2E35CA5D5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3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EC38-F5B1-437E-81F2-F7B7A2CC1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260778-61F2-40E2-AEF9-AA428D081E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DC7AB6-6E70-4B06-A6B5-26D977E35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6CE1902D-4435-4F70-AE3B-137F049D256E}"/>
              </a:ext>
            </a:extLst>
          </p:cNvPr>
          <p:cNvSpPr/>
          <p:nvPr/>
        </p:nvSpPr>
        <p:spPr>
          <a:xfrm>
            <a:off x="104859" y="5572565"/>
            <a:ext cx="1359877" cy="122388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219111E0-492E-4BAA-8586-9F2D6ABC27D7}"/>
              </a:ext>
            </a:extLst>
          </p:cNvPr>
          <p:cNvSpPr/>
          <p:nvPr/>
        </p:nvSpPr>
        <p:spPr>
          <a:xfrm>
            <a:off x="1485889" y="4960621"/>
            <a:ext cx="1359877" cy="122388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/>
              <a:t> ОР</a:t>
            </a:r>
            <a:endParaRPr lang="ru-RU" sz="4000" dirty="0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3D55E123-B72D-4357-9C06-4379E8973266}"/>
              </a:ext>
            </a:extLst>
          </p:cNvPr>
          <p:cNvSpPr/>
          <p:nvPr/>
        </p:nvSpPr>
        <p:spPr>
          <a:xfrm>
            <a:off x="3111986" y="4857031"/>
            <a:ext cx="1359877" cy="122388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/>
              <a:t> ИР</a:t>
            </a:r>
            <a:endParaRPr lang="ru-RU" sz="4000" dirty="0"/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B71954B8-47B0-4044-8DF9-B090C0B08EED}"/>
              </a:ext>
            </a:extLst>
          </p:cNvPr>
          <p:cNvSpPr/>
          <p:nvPr/>
        </p:nvSpPr>
        <p:spPr>
          <a:xfrm>
            <a:off x="4686575" y="4691894"/>
            <a:ext cx="1359877" cy="122388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/>
              <a:t> ЕР</a:t>
            </a:r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DEEB600D-ACF7-4093-A3F1-DC3476A7BA4C}"/>
              </a:ext>
            </a:extLst>
          </p:cNvPr>
          <p:cNvSpPr/>
          <p:nvPr/>
        </p:nvSpPr>
        <p:spPr>
          <a:xfrm>
            <a:off x="6330150" y="4562744"/>
            <a:ext cx="1359877" cy="122388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/>
              <a:t> РЕ</a:t>
            </a:r>
            <a:endParaRPr lang="ru-RU" sz="4000" dirty="0"/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C06E7A51-777A-438F-8104-4DB850BFF019}"/>
              </a:ext>
            </a:extLst>
          </p:cNvPr>
          <p:cNvSpPr/>
          <p:nvPr/>
        </p:nvSpPr>
        <p:spPr>
          <a:xfrm>
            <a:off x="7854150" y="4562744"/>
            <a:ext cx="1359877" cy="122388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/>
              <a:t> ОР</a:t>
            </a:r>
            <a:endParaRPr lang="ru-RU" sz="4000" dirty="0"/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CEE0AFDA-B3B5-4F4C-99BE-A50F98152C21}"/>
              </a:ext>
            </a:extLst>
          </p:cNvPr>
          <p:cNvSpPr/>
          <p:nvPr/>
        </p:nvSpPr>
        <p:spPr>
          <a:xfrm>
            <a:off x="9317348" y="4632326"/>
            <a:ext cx="1359877" cy="122388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/>
              <a:t>  РУ</a:t>
            </a:r>
            <a:endParaRPr lang="ru-RU" sz="3600" dirty="0"/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3A0578BF-2051-4ED1-A20A-2CE0F408D7E6}"/>
              </a:ext>
            </a:extLst>
          </p:cNvPr>
          <p:cNvSpPr/>
          <p:nvPr/>
        </p:nvSpPr>
        <p:spPr>
          <a:xfrm>
            <a:off x="10771321" y="4079950"/>
            <a:ext cx="1359877" cy="122388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РЭ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2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ПЕД ДОМА - Звук &quot;Р&quot;">
            <a:extLst>
              <a:ext uri="{FF2B5EF4-FFF2-40B4-BE49-F238E27FC236}">
                <a16:creationId xmlns:a16="http://schemas.microsoft.com/office/drawing/2014/main" id="{94C55D9A-6C2E-4624-9536-41CC2053E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95" y="914401"/>
            <a:ext cx="5627077" cy="529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1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Школьный колокольчик Колокольчики, колокольчик, еда, кольцо ...">
            <a:extLst>
              <a:ext uri="{FF2B5EF4-FFF2-40B4-BE49-F238E27FC236}">
                <a16:creationId xmlns:a16="http://schemas.microsoft.com/office/drawing/2014/main" id="{306BAAEB-F23F-4205-A35D-A19961DA3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566" y="450167"/>
            <a:ext cx="5038867" cy="54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1073">
            <a:hlinkClick r:id="" action="ppaction://media"/>
            <a:extLst>
              <a:ext uri="{FF2B5EF4-FFF2-40B4-BE49-F238E27FC236}">
                <a16:creationId xmlns:a16="http://schemas.microsoft.com/office/drawing/2014/main" id="{91BE74FF-3639-4EED-942F-F06319738D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981" y="58795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1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оздушный шар гифки, анимированные GIF изображения воздушный шар ...">
            <a:extLst>
              <a:ext uri="{FF2B5EF4-FFF2-40B4-BE49-F238E27FC236}">
                <a16:creationId xmlns:a16="http://schemas.microsoft.com/office/drawing/2014/main" id="{42239C56-D482-4C8A-B806-D9B1AA49D8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285" y="939605"/>
            <a:ext cx="1905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ифка воздушный шар лопается день рождения гиф картинка, скачать ...">
            <a:extLst>
              <a:ext uri="{FF2B5EF4-FFF2-40B4-BE49-F238E27FC236}">
                <a16:creationId xmlns:a16="http://schemas.microsoft.com/office/drawing/2014/main" id="{5CE1429F-1A92-4F85-A349-1EDF1C31A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83" y="1237957"/>
            <a:ext cx="5493360" cy="46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13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>
            <a:extLst>
              <a:ext uri="{FF2B5EF4-FFF2-40B4-BE49-F238E27FC236}">
                <a16:creationId xmlns:a16="http://schemas.microsoft.com/office/drawing/2014/main" id="{B6BB7584-B7F9-4CC3-92A1-AD0E529B9B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23888" y="689318"/>
            <a:ext cx="2897945" cy="331997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44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2F6A5D-F047-41EF-9487-4431C2D12DE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3235469" y="3530988"/>
            <a:ext cx="312033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0736E85-20F3-4C0F-ACDC-C84B41E58C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991602"/>
              </p:ext>
            </p:extLst>
          </p:nvPr>
        </p:nvGraphicFramePr>
        <p:xfrm>
          <a:off x="5913177" y="2069249"/>
          <a:ext cx="4769337" cy="331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Slide" r:id="rId3" imgW="4571941" imgH="3428837" progId="PowerPoint.Slide.8">
                  <p:embed/>
                </p:oleObj>
              </mc:Choice>
              <mc:Fallback>
                <p:oleObj name="Slide" r:id="rId3" imgW="4571941" imgH="3428837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177" y="2069249"/>
                        <a:ext cx="4769337" cy="3319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320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635581-795B-42AD-A9B2-BA91C2B0D78C}"/>
              </a:ext>
            </a:extLst>
          </p:cNvPr>
          <p:cNvSpPr/>
          <p:nvPr/>
        </p:nvSpPr>
        <p:spPr>
          <a:xfrm>
            <a:off x="944246" y="1142982"/>
            <a:ext cx="10870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</a:t>
            </a:r>
            <a:endParaRPr lang="ru-RU" sz="4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47BF85-CAAE-4E3A-AD22-D6DD47610384}"/>
              </a:ext>
            </a:extLst>
          </p:cNvPr>
          <p:cNvSpPr/>
          <p:nvPr/>
        </p:nvSpPr>
        <p:spPr>
          <a:xfrm>
            <a:off x="1730327" y="1138983"/>
            <a:ext cx="16165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О)</a:t>
            </a:r>
            <a:endParaRPr lang="ru-RU" sz="4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645B29-5CC1-4081-811B-1D793A6717CE}"/>
              </a:ext>
            </a:extLst>
          </p:cNvPr>
          <p:cNvSpPr/>
          <p:nvPr/>
        </p:nvSpPr>
        <p:spPr>
          <a:xfrm>
            <a:off x="800193" y="2424429"/>
            <a:ext cx="1375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ГО-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4F2B21-BFE9-48BF-9741-3EF66905E3E6}"/>
              </a:ext>
            </a:extLst>
          </p:cNvPr>
          <p:cNvSpPr/>
          <p:nvPr/>
        </p:nvSpPr>
        <p:spPr>
          <a:xfrm>
            <a:off x="1730327" y="2420430"/>
            <a:ext cx="12098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</a:t>
            </a:r>
            <a:endParaRPr lang="ru-RU" sz="4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8C76C5-2780-405E-B758-65F809443CDF}"/>
              </a:ext>
            </a:extLst>
          </p:cNvPr>
          <p:cNvSpPr/>
          <p:nvPr/>
        </p:nvSpPr>
        <p:spPr>
          <a:xfrm>
            <a:off x="895500" y="3735016"/>
            <a:ext cx="18233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У) – </a:t>
            </a:r>
            <a:endParaRPr lang="ru-RU" sz="4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9B40565-BD14-4975-9CE0-B1200B0B862F}"/>
              </a:ext>
            </a:extLst>
          </p:cNvPr>
          <p:cNvSpPr/>
          <p:nvPr/>
        </p:nvSpPr>
        <p:spPr>
          <a:xfrm>
            <a:off x="2427026" y="3735016"/>
            <a:ext cx="10262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E219FF-AC97-4E93-AF40-F8E400AFD62A}"/>
              </a:ext>
            </a:extLst>
          </p:cNvPr>
          <p:cNvSpPr/>
          <p:nvPr/>
        </p:nvSpPr>
        <p:spPr>
          <a:xfrm>
            <a:off x="5698571" y="1138983"/>
            <a:ext cx="14686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 - </a:t>
            </a:r>
            <a:endParaRPr lang="ru-RU" sz="4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FCB8D54-575E-4748-A2CD-A549F152CC82}"/>
              </a:ext>
            </a:extLst>
          </p:cNvPr>
          <p:cNvSpPr/>
          <p:nvPr/>
        </p:nvSpPr>
        <p:spPr>
          <a:xfrm>
            <a:off x="7068436" y="1138982"/>
            <a:ext cx="1349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</a:t>
            </a:r>
            <a:endParaRPr lang="ru-RU" sz="4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500AD14-7BC3-492E-A30F-21EBB8B2DDB1}"/>
              </a:ext>
            </a:extLst>
          </p:cNvPr>
          <p:cNvSpPr/>
          <p:nvPr/>
        </p:nvSpPr>
        <p:spPr>
          <a:xfrm>
            <a:off x="5698571" y="2420430"/>
            <a:ext cx="15664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ЖА - </a:t>
            </a:r>
            <a:endParaRPr lang="ru-RU" sz="4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3C95B77-68F2-4DE1-ACE6-B55F5B1BA473}"/>
              </a:ext>
            </a:extLst>
          </p:cNvPr>
          <p:cNvSpPr/>
          <p:nvPr/>
        </p:nvSpPr>
        <p:spPr>
          <a:xfrm>
            <a:off x="7068436" y="2420430"/>
            <a:ext cx="1349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</a:t>
            </a:r>
            <a:endParaRPr lang="ru-RU" sz="4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CB5043A-91C3-4E2A-AB6F-68CBFA85492F}"/>
              </a:ext>
            </a:extLst>
          </p:cNvPr>
          <p:cNvSpPr/>
          <p:nvPr/>
        </p:nvSpPr>
        <p:spPr>
          <a:xfrm>
            <a:off x="5698571" y="3701877"/>
            <a:ext cx="17139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 –</a:t>
            </a:r>
            <a:endParaRPr lang="ru-RU" sz="4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62ADC9-77F7-4082-A83A-F599BEB44CCA}"/>
              </a:ext>
            </a:extLst>
          </p:cNvPr>
          <p:cNvSpPr/>
          <p:nvPr/>
        </p:nvSpPr>
        <p:spPr>
          <a:xfrm>
            <a:off x="7265025" y="3701876"/>
            <a:ext cx="14290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О) </a:t>
            </a:r>
            <a:endParaRPr lang="ru-RU" sz="4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786D768-EF3E-4D04-9FCF-D1BA149F0DA6}"/>
              </a:ext>
            </a:extLst>
          </p:cNvPr>
          <p:cNvSpPr/>
          <p:nvPr/>
        </p:nvSpPr>
        <p:spPr>
          <a:xfrm>
            <a:off x="3654749" y="5551435"/>
            <a:ext cx="14895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ША -</a:t>
            </a:r>
            <a:endParaRPr lang="ru-RU" sz="4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F3A512F-81D4-465C-9934-81F7A019AF87}"/>
              </a:ext>
            </a:extLst>
          </p:cNvPr>
          <p:cNvSpPr/>
          <p:nvPr/>
        </p:nvSpPr>
        <p:spPr>
          <a:xfrm>
            <a:off x="4974654" y="5551434"/>
            <a:ext cx="15071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Ы)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9857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29564F-CE96-4846-A1F5-BC33FAE96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70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52</Words>
  <Application>Microsoft Office PowerPoint</Application>
  <PresentationFormat>Широкоэкранный</PresentationFormat>
  <Paragraphs>23</Paragraphs>
  <Slides>7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Слайд Microsoft PowerPoint 97–2003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Lena</cp:lastModifiedBy>
  <cp:revision>5</cp:revision>
  <dcterms:created xsi:type="dcterms:W3CDTF">2020-06-10T14:53:04Z</dcterms:created>
  <dcterms:modified xsi:type="dcterms:W3CDTF">2020-06-10T15:31:49Z</dcterms:modified>
</cp:coreProperties>
</file>