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5"/>
  </p:notesMasterIdLst>
  <p:sldIdLst>
    <p:sldId id="263" r:id="rId2"/>
    <p:sldId id="261" r:id="rId3"/>
    <p:sldId id="262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 snapToGrid="0">
      <p:cViewPr>
        <p:scale>
          <a:sx n="50" d="100"/>
          <a:sy n="50" d="100"/>
        </p:scale>
        <p:origin x="60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896DB-CF6D-492D-B63E-248703E39261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64ED6-5CDB-45A3-A172-AFBF6466B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63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Ребята, я загадаю вам загадку, а вы попробуйте дать мне правильный ответ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64ED6-5CDB-45A3-A172-AFBF6466B1D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480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Посмотрите на наш светофор, у него исчезли все цвета.  Давайте вместе его зажжем, для этого надо вспомнить какие у него цвета. </a:t>
            </a:r>
          </a:p>
          <a:p>
            <a:r>
              <a:rPr lang="ru-RU" dirty="0"/>
              <a:t>Скажите, верхний сигнал какого цвета? (1 клик) А что должны делать пешеходы на красный свет? (2 клик)</a:t>
            </a:r>
          </a:p>
          <a:p>
            <a:r>
              <a:rPr lang="ru-RU" dirty="0"/>
              <a:t>А какой цвет у среднего сигнала? (3 клик) Как себя вести, когда горит желтый? (4 клик)</a:t>
            </a:r>
          </a:p>
          <a:p>
            <a:r>
              <a:rPr lang="ru-RU" dirty="0"/>
              <a:t>Какого цвета нижний сигнал? (5 клик) Что нужно делать, когда загорается зеленый? (6 клик)</a:t>
            </a:r>
          </a:p>
          <a:p>
            <a:r>
              <a:rPr lang="ru-RU" dirty="0"/>
              <a:t>Своими знаниями вы помогли светофору отыскать </a:t>
            </a:r>
            <a:r>
              <a:rPr lang="ru-RU"/>
              <a:t>свои цвета.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64ED6-5CDB-45A3-A172-AFBF6466B1D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2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92CF-F7A8-46E3-835E-379DC832FE03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22EF-0483-4796-8D09-599B4C22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53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92CF-F7A8-46E3-835E-379DC832FE03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22EF-0483-4796-8D09-599B4C22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85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92CF-F7A8-46E3-835E-379DC832FE03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22EF-0483-4796-8D09-599B4C22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88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92CF-F7A8-46E3-835E-379DC832FE03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22EF-0483-4796-8D09-599B4C22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6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92CF-F7A8-46E3-835E-379DC832FE03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22EF-0483-4796-8D09-599B4C22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60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92CF-F7A8-46E3-835E-379DC832FE03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22EF-0483-4796-8D09-599B4C22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00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92CF-F7A8-46E3-835E-379DC832FE03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22EF-0483-4796-8D09-599B4C22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349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92CF-F7A8-46E3-835E-379DC832FE03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22EF-0483-4796-8D09-599B4C22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67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92CF-F7A8-46E3-835E-379DC832FE03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22EF-0483-4796-8D09-599B4C22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81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92CF-F7A8-46E3-835E-379DC832FE03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22EF-0483-4796-8D09-599B4C22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507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92CF-F7A8-46E3-835E-379DC832FE03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22EF-0483-4796-8D09-599B4C22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19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292CF-F7A8-46E3-835E-379DC832FE03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522EF-0483-4796-8D09-599B4C22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49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9372F-347D-4EFF-96D9-32A6DFA034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i="1" dirty="0">
                <a:latin typeface="Bahnschrift SemiBold Condensed" panose="020B0502040204020203" pitchFamily="34" charset="0"/>
              </a:rPr>
              <a:t>ВИКТОРИНА </a:t>
            </a:r>
            <a:br>
              <a:rPr lang="ru-RU" sz="6600" b="1" i="1" dirty="0">
                <a:latin typeface="Bahnschrift SemiBold Condensed" panose="020B0502040204020203" pitchFamily="34" charset="0"/>
              </a:rPr>
            </a:br>
            <a:r>
              <a:rPr lang="ru-RU" sz="6600" b="1" i="1" dirty="0">
                <a:latin typeface="Bahnschrift SemiBold Condensed" panose="020B0502040204020203" pitchFamily="34" charset="0"/>
              </a:rPr>
              <a:t>«Мой друг –Светофор»</a:t>
            </a:r>
            <a:br>
              <a:rPr lang="ru-RU" sz="6600" b="1" i="1" dirty="0">
                <a:latin typeface="Bahnschrift SemiBold Condensed" panose="020B0502040204020203" pitchFamily="34" charset="0"/>
              </a:rPr>
            </a:br>
            <a:endParaRPr lang="ru-RU" sz="6600" b="1" i="1" dirty="0">
              <a:latin typeface="Bahnschrift SemiBold Condensed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7581C5-6C34-4DFA-B81B-815A908DB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550" y="2800352"/>
            <a:ext cx="5448300" cy="361934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F3174C-BF22-4071-BCF1-BE385DA4A6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7065D6-78C9-47CA-9A4C-02DFF22D0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0" y="1122363"/>
            <a:ext cx="42672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2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1729" y="620208"/>
            <a:ext cx="72917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0" i="0" dirty="0">
                <a:solidFill>
                  <a:srgbClr val="000000"/>
                </a:solidFill>
                <a:effectLst/>
                <a:latin typeface="Helvetica Neue"/>
              </a:rPr>
              <a:t>Три разноцветных круга</a:t>
            </a:r>
            <a:br>
              <a:rPr lang="ru-RU" sz="4000" dirty="0"/>
            </a:br>
            <a:r>
              <a:rPr lang="ru-RU" sz="4000" b="0" i="0" dirty="0">
                <a:solidFill>
                  <a:srgbClr val="000000"/>
                </a:solidFill>
                <a:effectLst/>
                <a:latin typeface="Helvetica Neue"/>
              </a:rPr>
              <a:t>Мигают друг за другом.</a:t>
            </a:r>
            <a:br>
              <a:rPr lang="ru-RU" sz="4000" dirty="0"/>
            </a:br>
            <a:r>
              <a:rPr lang="ru-RU" sz="4000" b="0" i="0" dirty="0">
                <a:solidFill>
                  <a:srgbClr val="000000"/>
                </a:solidFill>
                <a:effectLst/>
                <a:latin typeface="Helvetica Neue"/>
              </a:rPr>
              <a:t>Светятся, мигают –</a:t>
            </a:r>
            <a:br>
              <a:rPr lang="ru-RU" sz="4000" dirty="0"/>
            </a:br>
            <a:r>
              <a:rPr lang="ru-RU" sz="4000" b="0" i="0" dirty="0">
                <a:solidFill>
                  <a:srgbClr val="000000"/>
                </a:solidFill>
                <a:effectLst/>
                <a:latin typeface="Helvetica Neue"/>
              </a:rPr>
              <a:t>Людям помогают. 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9225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13" y="344541"/>
            <a:ext cx="1941341" cy="610714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617785" y="703385"/>
            <a:ext cx="675249" cy="6330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617785" y="1463040"/>
            <a:ext cx="675249" cy="7033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617785" y="2293034"/>
            <a:ext cx="675248" cy="675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617784" y="686972"/>
            <a:ext cx="675249" cy="6330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617784" y="1463039"/>
            <a:ext cx="675249" cy="70338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617785" y="2293033"/>
            <a:ext cx="675248" cy="67524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86" y="330472"/>
            <a:ext cx="4023362" cy="24395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06" y="436096"/>
            <a:ext cx="3889841" cy="23339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265" y="3161802"/>
            <a:ext cx="4107765" cy="300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2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145</Words>
  <Application>Microsoft Office PowerPoint</Application>
  <PresentationFormat>Широкоэкранный</PresentationFormat>
  <Paragraphs>10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Bahnschrift SemiBold Condensed</vt:lpstr>
      <vt:lpstr>Calibri</vt:lpstr>
      <vt:lpstr>Calibri Light</vt:lpstr>
      <vt:lpstr>Helvetica Neue</vt:lpstr>
      <vt:lpstr>Тема Office</vt:lpstr>
      <vt:lpstr>ВИКТОРИНА  «Мой друг –Светофор»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Трофимова</dc:creator>
  <cp:lastModifiedBy>Administrator</cp:lastModifiedBy>
  <cp:revision>12</cp:revision>
  <dcterms:created xsi:type="dcterms:W3CDTF">2017-04-20T20:29:47Z</dcterms:created>
  <dcterms:modified xsi:type="dcterms:W3CDTF">2020-10-20T11:59:18Z</dcterms:modified>
</cp:coreProperties>
</file>